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30"/>
    <p:restoredTop sz="94676"/>
  </p:normalViewPr>
  <p:slideViewPr>
    <p:cSldViewPr snapToGrid="0" snapToObjects="1">
      <p:cViewPr varScale="1">
        <p:scale>
          <a:sx n="160" d="100"/>
          <a:sy n="160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5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8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3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06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0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1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0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73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32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24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14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63D382-04C6-574C-8A41-21731DC9A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065" y="1707775"/>
            <a:ext cx="1948412" cy="8639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E59A94-A756-964F-9E44-9075B2607B06}"/>
              </a:ext>
            </a:extLst>
          </p:cNvPr>
          <p:cNvSpPr txBox="1"/>
          <p:nvPr/>
        </p:nvSpPr>
        <p:spPr>
          <a:xfrm>
            <a:off x="4181410" y="4078199"/>
            <a:ext cx="4214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Helvetica"/>
                <a:cs typeface="Helvetica"/>
              </a:rPr>
              <a:t>Title</a:t>
            </a:r>
          </a:p>
          <a:p>
            <a:pPr algn="r"/>
            <a:r>
              <a:rPr lang="en-US" sz="3600" dirty="0">
                <a:solidFill>
                  <a:schemeClr val="bg1"/>
                </a:solidFill>
                <a:latin typeface="Helvetica"/>
                <a:cs typeface="Helvetica"/>
              </a:rPr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019158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DDDCBD-5764-C94F-B0D6-01A42DB0B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0669"/>
            <a:ext cx="7886700" cy="3263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Helvetica"/>
                <a:cs typeface="Helvetica"/>
              </a:rPr>
              <a:t>Table of Contents</a:t>
            </a:r>
          </a:p>
          <a:p>
            <a:pPr marL="0" indent="0">
              <a:buNone/>
            </a:pPr>
            <a:r>
              <a:rPr lang="en-US" dirty="0">
                <a:solidFill>
                  <a:srgbClr val="E9510C"/>
                </a:solidFill>
                <a:latin typeface="Helvetica"/>
                <a:cs typeface="Helvetica"/>
              </a:rPr>
              <a:t>Topic 1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2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3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4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5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80A8A8-F482-A841-9D14-1EC82C6D6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1340" y="6154184"/>
            <a:ext cx="906677" cy="40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5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6444-D45F-0D44-8534-68CBF6925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D007F-E4BF-3B45-989B-D79798216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47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17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2022-02-22T20:36:58Z</dcterms:created>
  <dcterms:modified xsi:type="dcterms:W3CDTF">2022-02-23T21:24:31Z</dcterms:modified>
</cp:coreProperties>
</file>