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2"/>
    <p:restoredTop sz="94676"/>
  </p:normalViewPr>
  <p:slideViewPr>
    <p:cSldViewPr snapToGrid="0" snapToObjects="1">
      <p:cViewPr varScale="1">
        <p:scale>
          <a:sx n="166" d="100"/>
          <a:sy n="166" d="100"/>
        </p:scale>
        <p:origin x="184" y="9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64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50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716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25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637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9364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240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8517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963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38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54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1AAE9-8FEB-8445-949C-1F7395E3B37C}" type="datetimeFigureOut">
              <a:rPr lang="en-US" smtClean="0"/>
              <a:t>2/23/22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E2A79-C59D-8D47-AD2E-4E3E5C2658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9221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9563D382-04C6-574C-8A41-21731DC9A7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5065" y="850525"/>
            <a:ext cx="1948412" cy="86397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8E59A94-A756-964F-9E44-9075B2607B06}"/>
              </a:ext>
            </a:extLst>
          </p:cNvPr>
          <p:cNvSpPr txBox="1"/>
          <p:nvPr/>
        </p:nvSpPr>
        <p:spPr>
          <a:xfrm>
            <a:off x="4181410" y="3220949"/>
            <a:ext cx="421415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600" b="1" dirty="0">
                <a:solidFill>
                  <a:schemeClr val="bg1"/>
                </a:solidFill>
                <a:latin typeface="Helvetica"/>
                <a:cs typeface="Helvetica"/>
              </a:rPr>
              <a:t>Title</a:t>
            </a:r>
          </a:p>
          <a:p>
            <a:pPr algn="r"/>
            <a:r>
              <a:rPr lang="en-US" sz="3600" dirty="0">
                <a:solidFill>
                  <a:schemeClr val="bg1"/>
                </a:solidFill>
                <a:latin typeface="Helvetica"/>
                <a:cs typeface="Helvetica"/>
              </a:rPr>
              <a:t>Subhead</a:t>
            </a:r>
          </a:p>
        </p:txBody>
      </p:sp>
    </p:spTree>
    <p:extLst>
      <p:ext uri="{BB962C8B-B14F-4D97-AF65-F5344CB8AC3E}">
        <p14:creationId xmlns:p14="http://schemas.microsoft.com/office/powerpoint/2010/main" val="3019158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ADDDCBD-5764-C94F-B0D6-01A42DB0B5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683419"/>
            <a:ext cx="7886700" cy="3263504"/>
          </a:xfrm>
        </p:spPr>
        <p:txBody>
          <a:bodyPr/>
          <a:lstStyle/>
          <a:p>
            <a:pPr marL="0" indent="0">
              <a:buNone/>
            </a:pPr>
            <a:r>
              <a:rPr lang="en-US" b="1" dirty="0">
                <a:latin typeface="Helvetica"/>
                <a:cs typeface="Helvetica"/>
              </a:rPr>
              <a:t>Table of Contents</a:t>
            </a:r>
          </a:p>
          <a:p>
            <a:pPr marL="0" indent="0">
              <a:buNone/>
            </a:pPr>
            <a:r>
              <a:rPr lang="en-US" dirty="0">
                <a:solidFill>
                  <a:srgbClr val="E9510C"/>
                </a:solidFill>
                <a:latin typeface="Helvetica"/>
                <a:cs typeface="Helvetica"/>
              </a:rPr>
              <a:t>Topic 1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2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3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4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5</a:t>
            </a:r>
          </a:p>
          <a:p>
            <a:pPr marL="0" indent="0">
              <a:buNone/>
            </a:pPr>
            <a:r>
              <a:rPr lang="en-US" dirty="0">
                <a:latin typeface="Helvetica"/>
                <a:cs typeface="Helvetica"/>
              </a:rPr>
              <a:t>Topic 6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580A8A8-F482-A841-9D14-1EC82C6D68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31095" y="4485901"/>
            <a:ext cx="906677" cy="404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5541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F6444-D45F-0D44-8534-68CBF6925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8D007F-E4BF-3B45-989B-D797982167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1475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17</Words>
  <Application>Microsoft Macintosh PowerPoint</Application>
  <PresentationFormat>On-screen Show (16:9)</PresentationFormat>
  <Paragraphs>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Helvetica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</cp:revision>
  <dcterms:created xsi:type="dcterms:W3CDTF">2022-02-22T20:36:58Z</dcterms:created>
  <dcterms:modified xsi:type="dcterms:W3CDTF">2022-02-23T21:14:20Z</dcterms:modified>
</cp:coreProperties>
</file>